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3" r:id="rId3"/>
    <p:sldId id="259" r:id="rId4"/>
    <p:sldId id="264" r:id="rId5"/>
    <p:sldId id="261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64" d="100"/>
          <a:sy n="64" d="100"/>
        </p:scale>
        <p:origin x="341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2092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83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702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64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360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290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83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3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941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7811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6/7/2024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09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6/7/2024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490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1AEB7F98-32EC-40D3-89EE-C84330231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C61FE7-C45C-F2BB-09D8-7950D4C00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750" y="765477"/>
            <a:ext cx="3892550" cy="1453003"/>
          </a:xfrm>
        </p:spPr>
        <p:txBody>
          <a:bodyPr vert="horz" wrap="square" lIns="91440" tIns="45720" rIns="91440" bIns="45720" rtlCol="0" anchor="b" anchorCtr="0">
            <a:noAutofit/>
          </a:bodyPr>
          <a:lstStyle/>
          <a:p>
            <a:r>
              <a:rPr lang="en-US" u="sng" kern="1200" cap="none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Analysis Project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9A23555-9837-466D-9123-97B89F6CA1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160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E8D02BF-EB68-A7C9-DF54-98A46A0C7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6187" y="2637817"/>
            <a:ext cx="2927613" cy="2901482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en-US" u="sng" dirty="0"/>
              <a:t>Group Members</a:t>
            </a:r>
          </a:p>
          <a:p>
            <a:pPr>
              <a:lnSpc>
                <a:spcPct val="140000"/>
              </a:lnSpc>
            </a:pPr>
            <a:r>
              <a:rPr lang="en-US" dirty="0"/>
              <a:t>Greene</a:t>
            </a:r>
          </a:p>
          <a:p>
            <a:pPr>
              <a:lnSpc>
                <a:spcPct val="140000"/>
              </a:lnSpc>
            </a:pPr>
            <a:r>
              <a:rPr lang="en-US" dirty="0"/>
              <a:t>Angel</a:t>
            </a:r>
          </a:p>
          <a:p>
            <a:pPr>
              <a:lnSpc>
                <a:spcPct val="140000"/>
              </a:lnSpc>
            </a:pPr>
            <a:r>
              <a:rPr lang="en-US" dirty="0"/>
              <a:t>Caleb</a:t>
            </a:r>
          </a:p>
          <a:p>
            <a:pPr>
              <a:lnSpc>
                <a:spcPct val="140000"/>
              </a:lnSpc>
            </a:pPr>
            <a:r>
              <a:rPr lang="en-US" dirty="0"/>
              <a:t>Matt</a:t>
            </a:r>
          </a:p>
          <a:p>
            <a:pPr>
              <a:lnSpc>
                <a:spcPct val="140000"/>
              </a:lnSpc>
            </a:pPr>
            <a:r>
              <a:rPr lang="en-US" dirty="0"/>
              <a:t>“E” </a:t>
            </a:r>
          </a:p>
        </p:txBody>
      </p:sp>
      <p:pic>
        <p:nvPicPr>
          <p:cNvPr id="5" name="Picture 4" descr="Close-up of graph on screen">
            <a:extLst>
              <a:ext uri="{FF2B5EF4-FFF2-40B4-BE49-F238E27FC236}">
                <a16:creationId xmlns:a16="http://schemas.microsoft.com/office/drawing/2014/main" id="{FA588048-01DD-E213-B371-293510D49B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1" r="23382" b="-1"/>
          <a:stretch/>
        </p:blipFill>
        <p:spPr>
          <a:xfrm>
            <a:off x="4979987" y="10"/>
            <a:ext cx="721201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84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u="sng" dirty="0">
                <a:solidFill>
                  <a:schemeClr val="bg1"/>
                </a:solidFill>
              </a:rPr>
              <a:t>README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3B150D3-6FFF-1BF6-6C80-AAF617773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684" y="1083523"/>
            <a:ext cx="6290631" cy="5519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314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399" y="888584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u="sng" dirty="0">
                <a:solidFill>
                  <a:schemeClr val="bg1"/>
                </a:solidFill>
              </a:rPr>
              <a:t>HIV Knowledge &amp; Literacy </a:t>
            </a:r>
            <a:br>
              <a:rPr lang="en-US" sz="4400" u="sng" dirty="0">
                <a:solidFill>
                  <a:schemeClr val="bg1"/>
                </a:solidFill>
              </a:rPr>
            </a:br>
            <a:r>
              <a:rPr lang="en-US" sz="4400" u="sng" dirty="0">
                <a:solidFill>
                  <a:schemeClr val="bg1"/>
                </a:solidFill>
              </a:rPr>
              <a:t>Over Time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959803-8A0E-7A3D-81CE-B45E2552C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6874" y="1633202"/>
            <a:ext cx="6858251" cy="481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57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829677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u="sng" dirty="0">
                <a:solidFill>
                  <a:schemeClr val="bg1"/>
                </a:solidFill>
              </a:rPr>
              <a:t>Urban/Rural </a:t>
            </a:r>
            <a:br>
              <a:rPr lang="en-US" sz="4400" u="sng" dirty="0">
                <a:solidFill>
                  <a:schemeClr val="bg1"/>
                </a:solidFill>
              </a:rPr>
            </a:br>
            <a:r>
              <a:rPr lang="en-US" sz="4400" u="sng" dirty="0">
                <a:solidFill>
                  <a:schemeClr val="bg1"/>
                </a:solidFill>
              </a:rPr>
              <a:t>Population Comparison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9DA52C-7DD5-5149-069B-E6C378CE9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" y="1695957"/>
            <a:ext cx="6000750" cy="4476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527379-A772-F021-DC9D-A7B3B2C079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95956"/>
            <a:ext cx="600075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507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u="sng" dirty="0">
                <a:solidFill>
                  <a:schemeClr val="bg1"/>
                </a:solidFill>
              </a:rPr>
              <a:t>Corollary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F9E95B-6653-BC7A-707E-587CF1884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569" y="1156453"/>
            <a:ext cx="6132861" cy="530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09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660DE-8AA1-0F02-E8AC-1AD16164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8927"/>
            <a:ext cx="10213200" cy="558868"/>
          </a:xfrm>
        </p:spPr>
        <p:txBody>
          <a:bodyPr>
            <a:noAutofit/>
          </a:bodyPr>
          <a:lstStyle/>
          <a:p>
            <a:pPr algn="ctr"/>
            <a:r>
              <a:rPr lang="en-US" sz="4400" u="sng" dirty="0">
                <a:solidFill>
                  <a:schemeClr val="bg1"/>
                </a:solidFill>
              </a:rPr>
              <a:t>Extrapolations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0007A1-1E33-825C-A3F3-E5AAB5B11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871511"/>
            <a:ext cx="6471705" cy="38963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FCC5B65-AB6A-4420-AAAC-715F72ECF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865" y="1923965"/>
            <a:ext cx="5475654" cy="384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584019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29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Goudy Old Style</vt:lpstr>
      <vt:lpstr>Wingdings</vt:lpstr>
      <vt:lpstr>FrostyVTI</vt:lpstr>
      <vt:lpstr>Data Analysis Project</vt:lpstr>
      <vt:lpstr>README</vt:lpstr>
      <vt:lpstr>HIV Knowledge &amp; Literacy  Over Time</vt:lpstr>
      <vt:lpstr>Urban/Rural  Population Comparison</vt:lpstr>
      <vt:lpstr>Corollary Data</vt:lpstr>
      <vt:lpstr>Extrapolations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E. Baldwin</dc:creator>
  <cp:lastModifiedBy>E. Baldwin</cp:lastModifiedBy>
  <cp:revision>13</cp:revision>
  <dcterms:created xsi:type="dcterms:W3CDTF">2024-06-07T16:44:12Z</dcterms:created>
  <dcterms:modified xsi:type="dcterms:W3CDTF">2024-06-07T19:17:25Z</dcterms:modified>
</cp:coreProperties>
</file>

<file path=docProps/thumbnail.jpeg>
</file>